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33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7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6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05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41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2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8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1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36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9451-8C52-413C-AA46-917BCC11B63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CEFD-5A4D-4ADE-A957-8F0F16BCE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1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252417"/>
            <a:ext cx="77768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WP 2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of training equipment and training materials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MediTec</a:t>
            </a:r>
            <a:endParaRPr lang="de-DE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 smtClean="0"/>
              <a:t>Kick off Meeting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22.02.2018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768199" cy="31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78570" y="19604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78570" y="234888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VR Monitor –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24”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passive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VR Stylus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8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54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1052736"/>
            <a:ext cx="7733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 Date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15-03-2018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Estimated End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Date 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15-08-2018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work package consist of 2 tasks: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technical and didactic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15-06-2018 to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15-07-	2018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the equipment (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hardware and software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delivery the equipment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2.Hardware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installation and adjustment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software: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15-07-2018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15-08-	2018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Equipped rooms for the </a:t>
            </a:r>
            <a:r>
              <a:rPr lang="en-GB" dirty="0" err="1" smtClean="0">
                <a:latin typeface="+mn-lt"/>
              </a:rPr>
              <a:t>MediTec</a:t>
            </a:r>
            <a:r>
              <a:rPr lang="en-GB" dirty="0" smtClean="0">
                <a:latin typeface="+mn-lt"/>
              </a:rPr>
              <a:t>  </a:t>
            </a:r>
            <a:r>
              <a:rPr lang="en-GB" dirty="0" err="1" smtClean="0">
                <a:latin typeface="+mn-lt"/>
              </a:rPr>
              <a:t>Center</a:t>
            </a:r>
            <a:r>
              <a:rPr lang="en-GB" dirty="0" smtClean="0">
                <a:latin typeface="+mn-lt"/>
              </a:rPr>
              <a:t> (furniture, electricity, Internet and etc.)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Installation and opening the </a:t>
            </a:r>
            <a:r>
              <a:rPr lang="en-GB" dirty="0" err="1" smtClean="0">
                <a:latin typeface="+mn-lt"/>
              </a:rPr>
              <a:t>Center</a:t>
            </a:r>
            <a:endParaRPr lang="en-GB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51520" y="25768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WP3: Purchase of training equipment and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materials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75486"/>
            <a:ext cx="6048672" cy="33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12314" y="260648"/>
            <a:ext cx="5778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25.370,00 Euro for each partner from partner countries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one partner , which get 4.700,00 Euro 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04048" y="5373216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Equipment </a:t>
            </a:r>
            <a:r>
              <a:rPr lang="de-DE" dirty="0" err="1">
                <a:solidFill>
                  <a:srgbClr val="FF0000"/>
                </a:solidFill>
              </a:rPr>
              <a:t>as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422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36845" y="105273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Needs: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Need 3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3 different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template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……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heepest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quality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24h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services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….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deliver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equipment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ontract as a guarantee for security</a:t>
            </a:r>
          </a:p>
          <a:p>
            <a:pPr marL="342900" indent="-342900">
              <a:buFontTx/>
              <a:buAutoNum type="arabicPeriod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Invoices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template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Note: partners don’t need printer and projector 				and will buy other devices ???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yes/no, reason, 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 to  ask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8747" y="43823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Equipment?</a:t>
            </a:r>
          </a:p>
        </p:txBody>
      </p:sp>
    </p:spTree>
    <p:extLst>
      <p:ext uri="{BB962C8B-B14F-4D97-AF65-F5344CB8AC3E}">
        <p14:creationId xmlns:p14="http://schemas.microsoft.com/office/powerpoint/2010/main" val="6250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56" y="2743850"/>
            <a:ext cx="29337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260648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1196752"/>
            <a:ext cx="55124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VR Monitor and Computer </a:t>
            </a:r>
            <a:r>
              <a:rPr lang="en-US" dirty="0" smtClean="0"/>
              <a:t>System</a:t>
            </a:r>
          </a:p>
          <a:p>
            <a:r>
              <a:rPr lang="en-US" dirty="0"/>
              <a:t>Anatomy </a:t>
            </a:r>
            <a:r>
              <a:rPr lang="en-US" dirty="0" smtClean="0"/>
              <a:t>Software: </a:t>
            </a:r>
            <a:r>
              <a:rPr lang="en-US" dirty="0"/>
              <a:t>A perpetual license to activate </a:t>
            </a:r>
            <a:r>
              <a:rPr lang="en-US" dirty="0" err="1"/>
              <a:t>CyberAnatomy</a:t>
            </a:r>
            <a:r>
              <a:rPr lang="en-US" dirty="0"/>
              <a:t> VR on the </a:t>
            </a:r>
            <a:r>
              <a:rPr lang="en-US" dirty="0" err="1"/>
              <a:t>zSpace</a:t>
            </a:r>
            <a:r>
              <a:rPr lang="en-US" dirty="0"/>
              <a:t> platform on </a:t>
            </a:r>
            <a:r>
              <a:rPr lang="en-US" dirty="0" smtClean="0"/>
              <a:t>a single </a:t>
            </a:r>
            <a:r>
              <a:rPr lang="en-US" dirty="0"/>
              <a:t>machine. Product updates and support included</a:t>
            </a:r>
            <a:r>
              <a:rPr lang="en-US" dirty="0" smtClean="0"/>
              <a:t>.</a:t>
            </a:r>
          </a:p>
          <a:p>
            <a:r>
              <a:rPr lang="en-US" dirty="0"/>
              <a:t>Software </a:t>
            </a:r>
            <a:r>
              <a:rPr lang="en-US" dirty="0" smtClean="0"/>
              <a:t>Details: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 13,500 anatomical objects with medical level of detail and landmarks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Labeling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accordance with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Anatomica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Termilogica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Extensive review by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professionals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Full quizzing and search features supported.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Systems: Skeleton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Bones, Skeletal Tissues and Joints, Muscular - Muscles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Muscle Tissue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Nervous System and Nervous Tissue, The Brain and Peripheral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Nervous System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Cardiovascular System: The Heart,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Cardiovascular System: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Lymphatic System, The Respiratory System, The Digestive System,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Urinary System, The Reproductive System, and Skin, as well as detailed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eye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2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207008" cy="349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404664"/>
            <a:ext cx="212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99314" cy="34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188640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Viewer</a:t>
            </a:r>
          </a:p>
        </p:txBody>
      </p:sp>
    </p:spTree>
    <p:extLst>
      <p:ext uri="{BB962C8B-B14F-4D97-AF65-F5344CB8AC3E}">
        <p14:creationId xmlns:p14="http://schemas.microsoft.com/office/powerpoint/2010/main" val="38418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26064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Systems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5" y="1484784"/>
            <a:ext cx="3303247" cy="1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1168"/>
            <a:ext cx="330324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3137" y="1497211"/>
            <a:ext cx="46774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</a:t>
            </a:r>
            <a:r>
              <a:rPr lang="de-DE" dirty="0"/>
              <a:t>Skeleton – Bones, </a:t>
            </a:r>
            <a:r>
              <a:rPr lang="de-DE" dirty="0" err="1"/>
              <a:t>Skeletal</a:t>
            </a:r>
            <a:r>
              <a:rPr lang="de-DE" dirty="0"/>
              <a:t> </a:t>
            </a:r>
            <a:r>
              <a:rPr lang="de-DE" dirty="0" err="1"/>
              <a:t>Tissues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Joints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Muscular </a:t>
            </a:r>
            <a:r>
              <a:rPr lang="en-US" dirty="0"/>
              <a:t>- Muscles and Muscle </a:t>
            </a:r>
            <a:r>
              <a:rPr lang="en-US" dirty="0" smtClean="0"/>
              <a:t>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Nervous </a:t>
            </a:r>
            <a:r>
              <a:rPr lang="en-US" dirty="0"/>
              <a:t>System and Nervous </a:t>
            </a:r>
            <a:r>
              <a:rPr lang="en-US" dirty="0" smtClean="0"/>
              <a:t>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Brain and Peripheral Nervous </a:t>
            </a:r>
            <a:r>
              <a:rPr lang="en-US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/>
              <a:t>Endocrine</a:t>
            </a:r>
            <a:r>
              <a:rPr lang="de-DE" dirty="0"/>
              <a:t> </a:t>
            </a:r>
            <a:r>
              <a:rPr lang="de-DE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Cardiovascular System: The </a:t>
            </a:r>
            <a:r>
              <a:rPr lang="en-US" dirty="0" smtClean="0"/>
              <a:t>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Cardiovascular System: Blood </a:t>
            </a:r>
            <a:r>
              <a:rPr lang="en-US" dirty="0" smtClean="0"/>
              <a:t>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/>
              <a:t>Lymphatic</a:t>
            </a:r>
            <a:r>
              <a:rPr lang="de-DE" dirty="0"/>
              <a:t> </a:t>
            </a:r>
            <a:r>
              <a:rPr lang="de-DE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/>
              <a:t>Respiratory</a:t>
            </a:r>
            <a:r>
              <a:rPr lang="de-DE" dirty="0"/>
              <a:t> </a:t>
            </a:r>
            <a:r>
              <a:rPr lang="de-DE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/>
              <a:t>Digestive </a:t>
            </a:r>
            <a:r>
              <a:rPr lang="de-DE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/>
              <a:t>Urinary</a:t>
            </a:r>
            <a:r>
              <a:rPr lang="de-DE" dirty="0"/>
              <a:t> </a:t>
            </a:r>
            <a:r>
              <a:rPr lang="de-DE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/>
              <a:t>Reproductive</a:t>
            </a:r>
            <a:r>
              <a:rPr lang="de-DE" dirty="0"/>
              <a:t> </a:t>
            </a:r>
            <a:r>
              <a:rPr lang="de-DE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Skin</a:t>
            </a:r>
            <a:r>
              <a:rPr lang="en-US" dirty="0"/>
              <a:t>, as well as detailed eye and ear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56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97" y="1861438"/>
            <a:ext cx="3208214" cy="319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219998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</a:rPr>
              <a:t>Anatomy</a:t>
            </a:r>
            <a:r>
              <a:rPr lang="de-DE" b="1" dirty="0">
                <a:solidFill>
                  <a:schemeClr val="tx2"/>
                </a:solidFill>
              </a:rPr>
              <a:t> - Features</a:t>
            </a:r>
          </a:p>
        </p:txBody>
      </p:sp>
      <p:sp>
        <p:nvSpPr>
          <p:cNvPr id="5" name="Rechteck 4"/>
          <p:cNvSpPr/>
          <p:nvPr/>
        </p:nvSpPr>
        <p:spPr>
          <a:xfrm>
            <a:off x="755576" y="1884415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Over </a:t>
            </a:r>
            <a:r>
              <a:rPr lang="de-DE" dirty="0"/>
              <a:t>13,500 </a:t>
            </a:r>
            <a:r>
              <a:rPr lang="de-DE" dirty="0" err="1"/>
              <a:t>anatomical</a:t>
            </a:r>
            <a:r>
              <a:rPr lang="de-DE" dirty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medical level of detail </a:t>
            </a:r>
            <a:r>
              <a:rPr lang="en-US" dirty="0" smtClean="0"/>
              <a:t>and </a:t>
            </a:r>
            <a:r>
              <a:rPr lang="de-DE" dirty="0" err="1" smtClean="0"/>
              <a:t>landmarks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Labeling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accordance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Anatomica</a:t>
            </a:r>
            <a:r>
              <a:rPr lang="de-DE" dirty="0" smtClean="0"/>
              <a:t> </a:t>
            </a:r>
            <a:r>
              <a:rPr lang="de-DE" dirty="0" err="1" smtClean="0"/>
              <a:t>Termilogica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Extensive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/>
              <a:t>medical</a:t>
            </a:r>
            <a:r>
              <a:rPr lang="de-DE" dirty="0" smtClean="0"/>
              <a:t>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</a:t>
            </a:r>
            <a:r>
              <a:rPr lang="en-US" dirty="0"/>
              <a:t>quizzing and search </a:t>
            </a:r>
            <a:r>
              <a:rPr lang="en-US" dirty="0" smtClean="0"/>
              <a:t>features </a:t>
            </a:r>
            <a:r>
              <a:rPr lang="de-DE" dirty="0" err="1" smtClean="0"/>
              <a:t>supported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Elsevier</a:t>
            </a:r>
            <a:r>
              <a:rPr lang="de-DE" dirty="0" smtClean="0"/>
              <a:t> </a:t>
            </a:r>
            <a:r>
              <a:rPr lang="de-DE" dirty="0"/>
              <a:t>private </a:t>
            </a:r>
            <a:r>
              <a:rPr lang="de-DE" dirty="0" err="1"/>
              <a:t>branded</a:t>
            </a:r>
            <a:r>
              <a:rPr lang="de-DE" dirty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includes</a:t>
            </a:r>
            <a:r>
              <a:rPr lang="de-DE" dirty="0" smtClean="0"/>
              <a:t> </a:t>
            </a:r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Netter </a:t>
            </a:r>
            <a:r>
              <a:rPr lang="de-DE" dirty="0" err="1" smtClean="0"/>
              <a:t>plates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6714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C9D8A2B5534797249304FAC18792" ma:contentTypeVersion="0" ma:contentTypeDescription="Create a new document." ma:contentTypeScope="" ma:versionID="d9cf9377d914b01b94bedab51b764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E08A2D-FE6C-4991-84C9-F2E10A5F7380}"/>
</file>

<file path=customXml/itemProps2.xml><?xml version="1.0" encoding="utf-8"?>
<ds:datastoreItem xmlns:ds="http://schemas.openxmlformats.org/officeDocument/2006/customXml" ds:itemID="{BFC6E09A-3F1B-488A-9C73-4CA508607081}"/>
</file>

<file path=customXml/itemProps3.xml><?xml version="1.0" encoding="utf-8"?>
<ds:datastoreItem xmlns:ds="http://schemas.openxmlformats.org/officeDocument/2006/customXml" ds:itemID="{7BBA74A1-5776-4B63-8B60-348903B955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Bildschirmpräsentation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qashi</dc:creator>
  <cp:lastModifiedBy>Windows User</cp:lastModifiedBy>
  <cp:revision>21</cp:revision>
  <dcterms:created xsi:type="dcterms:W3CDTF">2018-02-14T12:14:24Z</dcterms:created>
  <dcterms:modified xsi:type="dcterms:W3CDTF">2018-02-22T07:20:44Z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0x010100DE81C9D8A2B5534797249304FAC18792</vt:lpwstr>
  </property>
</Properties>
</file>